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88640"/>
            <a:ext cx="7992888" cy="3816424"/>
          </a:xfrm>
        </p:spPr>
        <p:txBody>
          <a:bodyPr anchor="t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</a:p>
          <a:p>
            <a:pPr algn="ctr">
              <a:spcBef>
                <a:spcPts val="0"/>
              </a:spcBef>
            </a:pP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Соціально - психологічний факультет</a:t>
            </a:r>
          </a:p>
          <a:p>
            <a:pPr algn="ctr">
              <a:spcBef>
                <a:spcPts val="0"/>
              </a:spcBef>
            </a:pP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Кафедра практичної психології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ПСИХОЛОГІЯ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СІМ’Ї (ТЕРАПЕВТИЧНИЙ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ПІДХІД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Вибіркова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навчальна 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дисципліна</a:t>
            </a:r>
          </a:p>
          <a:p>
            <a:pPr algn="ctr"/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Освітня програма «Психологія»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Перший (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бакалаврський) рівень вищої освіти</a:t>
            </a:r>
          </a:p>
          <a:p>
            <a:pPr algn="ctr"/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Спеціальність 053 Психологія</a:t>
            </a:r>
          </a:p>
          <a:p>
            <a:pPr algn="ctr"/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Семестр викладання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VII</a:t>
            </a:r>
            <a:endParaRPr lang="uk-UA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2020-2021 н. р.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77072"/>
            <a:ext cx="4032448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1576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1786210"/>
          </a:xfrm>
        </p:spPr>
        <p:txBody>
          <a:bodyPr>
            <a:noAutofit/>
          </a:bodyPr>
          <a:lstStyle/>
          <a:p>
            <a:pPr algn="just"/>
            <a:r>
              <a:rPr lang="uk-UA" sz="18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Сім’я</a:t>
            </a:r>
            <a:r>
              <a:rPr lang="uk-UA" sz="1800" dirty="0" smtClean="0">
                <a:effectLst/>
                <a:latin typeface="Times New Roman" pitchFamily="18" charset="0"/>
                <a:cs typeface="Times New Roman" pitchFamily="18" charset="0"/>
              </a:rPr>
              <a:t> – це найменший соціальний осередок суспільства, який є завжди моделлю конкретного історичного періоду розвитку суспільства і відображає його моральні та духовні суперечності. Це проміжна ланка між особистістю і суспільством, тому вона постійно відчуває на собі ті зміни, що відбуваються у суспільстві і, відповідно, через своїх членів, впливає на його розвиток.</a:t>
            </a:r>
            <a:endParaRPr lang="uk-UA" sz="1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060848"/>
            <a:ext cx="7818072" cy="4608512"/>
          </a:xfrm>
        </p:spPr>
        <p:txBody>
          <a:bodyPr>
            <a:normAutofit/>
          </a:bodyPr>
          <a:lstStyle/>
          <a:p>
            <a:pPr algn="just"/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Мета дисципліни.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82296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Розроблений курс займає важливе місце в підготовці практичного психолога, тому що сучасна сім’я зазнає серйозних трансформацій: девальвація цінностей сім’ї, порушення сімейного спілкування у подружжя, у батьків з дітьми, серед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сиблінгів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 algn="just">
              <a:buNone/>
            </a:pP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320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effectLst/>
                <a:latin typeface="Times New Roman" pitchFamily="18" charset="0"/>
                <a:cs typeface="Times New Roman" pitchFamily="18" charset="0"/>
              </a:rPr>
              <a:t>Програма навчальної дисципліни:</a:t>
            </a:r>
            <a:endParaRPr lang="uk-UA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052736"/>
            <a:ext cx="7848872" cy="5616624"/>
          </a:xfrm>
        </p:spPr>
        <p:txBody>
          <a:bodyPr>
            <a:normAutofit/>
          </a:bodyPr>
          <a:lstStyle/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Соціально-психологічний портрет сучасної сім’ї.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Головні структурні компоненти та функції сім'ї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Життєвий шлях родини.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Психологія значущих емоційних відносин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Психологія сімейних та подружніх конфліктів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Психологія сімей, що розлучаються.</a:t>
            </a:r>
          </a:p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Методи сімейної діагностики. Історія сімейної терапії. 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Загальні техніки консультування та сімейної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психотерапії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Техніки впливу на сімейні відносини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Соціометричні, структурні та поведінкові техніки роботи з сім'єю.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Системна сімейна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психотерапія</a:t>
            </a:r>
          </a:p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Перінатальна сімейна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психотерапія</a:t>
            </a:r>
          </a:p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Структурна сімейна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психотерапія.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Стратегічна сімейна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психотерапія</a:t>
            </a:r>
          </a:p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Сімейна психотерапія заснована на досвіді. Позитивна сімейна психотерапія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Ігрова психотерапія та арт-методи у роботі з сім'єю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871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992888" cy="3370386"/>
          </a:xfrm>
        </p:spPr>
        <p:txBody>
          <a:bodyPr anchor="t">
            <a:normAutofit/>
          </a:bodyPr>
          <a:lstStyle/>
          <a:p>
            <a:pPr algn="just"/>
            <a:r>
              <a:rPr lang="uk-UA" sz="2800" b="1" dirty="0" smtClean="0">
                <a:effectLst/>
                <a:latin typeface="Times New Roman" pitchFamily="18" charset="0"/>
                <a:cs typeface="Times New Roman" pitchFamily="18" charset="0"/>
              </a:rPr>
              <a:t>Форми проведення занять: </a:t>
            </a:r>
            <a:r>
              <a:rPr lang="uk-UA" sz="2800" dirty="0" smtClean="0">
                <a:effectLst/>
                <a:latin typeface="Times New Roman" pitchFamily="18" charset="0"/>
                <a:cs typeface="Times New Roman" pitchFamily="18" charset="0"/>
              </a:rPr>
              <a:t>під час навчання лише 30 % часу приділено вивченню теоретичного матеріалу. Інший час розподілений між лекціями-презентаціями, терапевтичний практикум, перегляд мультимедійних презентацій, апробація технік терапії у групі, моделювання ситуацій та проблемних питань, тестування та опитування.</a:t>
            </a:r>
            <a:endParaRPr lang="ru-RU" sz="28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579" y="5246066"/>
            <a:ext cx="2520280" cy="1564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385591"/>
            <a:ext cx="2852691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401" y="5246066"/>
            <a:ext cx="248448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3018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634082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effectLst/>
                <a:latin typeface="Times New Roman" pitchFamily="18" charset="0"/>
                <a:cs typeface="Times New Roman" pitchFamily="18" charset="0"/>
              </a:rPr>
              <a:t>Компетентності та результати навчання:</a:t>
            </a:r>
            <a:br>
              <a:rPr lang="uk-UA" sz="32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uk-UA" sz="32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052736"/>
            <a:ext cx="7992888" cy="532859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Опануєте здатність працювати з різними категоріями сімей;</a:t>
            </a:r>
          </a:p>
          <a:p>
            <a:pPr>
              <a:spcBef>
                <a:spcPts val="0"/>
              </a:spcBef>
            </a:pP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Засвоїте основний алгоритм супроводження сімей у психологічному консультуванні та терапії;</a:t>
            </a:r>
          </a:p>
          <a:p>
            <a:pPr>
              <a:spcBef>
                <a:spcPts val="0"/>
              </a:spcBef>
            </a:pP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Практично відпрацюєте більше 50 технік роботи з сім'єю;</a:t>
            </a:r>
          </a:p>
          <a:p>
            <a:pPr>
              <a:spcBef>
                <a:spcPts val="0"/>
              </a:spcBef>
            </a:pP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Опануєте методи діагностики різних категорій сімей, написання висновків та рекомендацій;</a:t>
            </a:r>
          </a:p>
          <a:p>
            <a:pPr>
              <a:spcBef>
                <a:spcPts val="0"/>
              </a:spcBef>
            </a:pP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Висування терапевтичних гіпотез, проведення консультацій та терапевтичних підходів у роботі з різними категоріями сімей.</a:t>
            </a:r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725144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157192"/>
            <a:ext cx="2655366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007" y="3863705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78022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707</TotalTime>
  <Words>305</Words>
  <Application>Microsoft Office PowerPoint</Application>
  <PresentationFormat>Экран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Презентация PowerPoint</vt:lpstr>
      <vt:lpstr>Сім’я – це найменший соціальний осередок суспільства, який є завжди моделлю конкретного історичного періоду розвитку суспільства і відображає його моральні та духовні суперечності. Це проміжна ланка між особистістю і суспільством, тому вона постійно відчуває на собі ті зміни, що відбуваються у суспільстві і, відповідно, через своїх членів, впливає на його розвиток.</vt:lpstr>
      <vt:lpstr>Програма навчальної дисципліни:</vt:lpstr>
      <vt:lpstr>Форми проведення занять: під час навчання лише 30 % часу приділено вивченню теоретичного матеріалу. Інший час розподілений між лекціями-презентаціями, терапевтичний практикум, перегляд мультимедійних презентацій, апробація технік терапії у групі, моделювання ситуацій та проблемних питань, тестування та опитування.</vt:lpstr>
      <vt:lpstr>Компетентності та результати навчання: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Вибіркова компонента для СВО «Бакалавр» 4 курсу</dc:title>
  <dc:creator>1</dc:creator>
  <cp:lastModifiedBy>1</cp:lastModifiedBy>
  <cp:revision>12</cp:revision>
  <dcterms:created xsi:type="dcterms:W3CDTF">2020-06-15T06:06:34Z</dcterms:created>
  <dcterms:modified xsi:type="dcterms:W3CDTF">2020-06-21T11:23:06Z</dcterms:modified>
</cp:coreProperties>
</file>